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646055bb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646055bb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ac199d90c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ac199d90c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313c1a0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313c1a0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313c1a0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313c1a0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613879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53860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88021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568986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506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1455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283907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163634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9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02781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328653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626623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471680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769388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329423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958091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91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6318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00100" y="578706"/>
            <a:ext cx="7543800" cy="2108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ea typeface="Times New Roman"/>
                <a:cs typeface="Times New Roman"/>
                <a:sym typeface="Times New Roman"/>
              </a:rPr>
              <a:t>ПРОЕКТНАЯ РАБОТА</a:t>
            </a:r>
            <a:endParaRPr sz="1400" dirty="0">
              <a:solidFill>
                <a:srgbClr val="000000"/>
              </a:solidFill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ea typeface="Times New Roman"/>
                <a:cs typeface="Times New Roman"/>
                <a:sym typeface="Times New Roman"/>
              </a:rPr>
              <a:t>по дисциплине «Аналитическая визуализация статистических данных»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493657" y="2080729"/>
            <a:ext cx="6156685" cy="863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200" b="1" dirty="0">
                <a:solidFill>
                  <a:schemeClr val="tx1"/>
                </a:solidFill>
                <a:latin typeface="+mj-lt"/>
              </a:rPr>
              <a:t>Анализ структуры межрегиональной миграции и уровня образования по занятым в бюджетном учреждении г. Москвы в сравнении со средними значениями по г. Москве</a:t>
            </a:r>
            <a:endParaRPr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1455738" y="4065563"/>
            <a:ext cx="7329536" cy="696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60045" algn="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000" dirty="0">
                <a:solidFill>
                  <a:srgbClr val="000000"/>
                </a:solidFill>
                <a:ea typeface="Times New Roman"/>
                <a:cs typeface="Times New Roman"/>
                <a:sym typeface="Times New Roman"/>
              </a:rPr>
              <a:t>Подготовили: Майоров А.С., Майорова А.С., Гиняева Г.Р.</a:t>
            </a:r>
          </a:p>
          <a:p>
            <a:pPr marL="0" lvl="0" indent="360045" algn="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000" dirty="0">
                <a:solidFill>
                  <a:srgbClr val="000000"/>
                </a:solidFill>
                <a:ea typeface="Times New Roman"/>
                <a:cs typeface="Times New Roman"/>
                <a:sym typeface="Times New Roman"/>
              </a:rPr>
              <a:t>Научный руководитель: д.э.н., проф. Зарова Е.В. 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AE697-E13C-419A-AE43-5F7662B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75A05F-118E-4984-A56D-FDDB5B95E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6F232A-E5E2-4ABB-8E6E-41B63558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1C23A-6E7C-4594-916A-081DEEBD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5CADF-E31E-4DC0-8301-E69958B83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1E735C-1400-4A8D-A0C1-4FC5B255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2D8EA-CB44-4984-8B12-CB47B1FC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87CF4-7D50-4BBE-89B3-CD9CDB393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F619F9-D016-4A1D-B4EA-BF99651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9022D7-D18A-43D0-9A3D-91DAFB49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2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8098D-C9E2-4ADA-B190-37BDF6E9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E1B805-5F99-4E69-A448-57AA5769F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4278B1-2DC2-45FE-A35F-E9FD8D1B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9E58A-2675-47D8-8DB2-1A457EE4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99C6B-69DE-41CA-8DE7-A187A0478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EEDF2-DD57-456E-AD33-5EB6BE0A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3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A4D17-005F-4C51-A3C7-4B1613BF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FF443-33B5-46C8-8274-24D90ED8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660BB-F146-466D-B209-29909841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30CDD-68C2-45C1-BEDA-8B9EF73C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08676B-DFC6-475F-8DB8-FD8F3DCF5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B8BD9D-0B9D-4BAA-8A56-3AC63ADA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-152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3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5CE3C-82DA-4FA8-83D7-9E66B44B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DAD7CA-DF10-4C0B-91C3-D3A7D442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4AA5D0-4FA4-49ED-B0AB-63D3A255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B9EBD-9DBC-46DA-BCB9-1A1E5CF6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CD5A4-0927-4351-BEC3-C9771FA4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B504C-8374-4E5F-B1E2-923A9AF0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664800" y="540000"/>
            <a:ext cx="7924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ea typeface="Roboto"/>
                <a:cs typeface="Roboto"/>
                <a:sym typeface="Roboto"/>
              </a:rPr>
              <a:t>Содержание</a:t>
            </a:r>
            <a:endParaRPr dirty="0"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664800" y="1482000"/>
            <a:ext cx="7924800" cy="23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 algn="just"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Цель, задачи и актуальность проекта (слайд 3)</a:t>
            </a:r>
            <a:endParaRPr sz="1400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Результативный показатель, система факторных показателей (</a:t>
            </a:r>
            <a:r>
              <a:rPr lang="ru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слайды 4)</a:t>
            </a:r>
            <a:endParaRPr sz="1400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45579" y="568135"/>
            <a:ext cx="7924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ea typeface="Roboto"/>
                <a:cs typeface="Roboto"/>
                <a:sym typeface="Roboto"/>
              </a:rPr>
              <a:t>Цель, задачи и актуальность проекта</a:t>
            </a:r>
            <a:endParaRPr dirty="0"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5579" y="1364566"/>
            <a:ext cx="8363242" cy="3623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Цель:</a:t>
            </a:r>
            <a:endParaRPr sz="1400" b="1" dirty="0">
              <a:solidFill>
                <a:schemeClr val="tx1"/>
              </a:solidFill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  <a:sym typeface="Roboto"/>
              </a:rPr>
              <a:t>- Оценить структуру межрегиональной миграции и уровень образования по занятым в бюджетном учреждении г. Москвы в сравнении со средними знеачениями по г. Москве.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  <a:sym typeface="Roboto"/>
              </a:rPr>
              <a:t>Задачи: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  <a:sym typeface="Roboto"/>
              </a:rPr>
              <a:t>- Использовав методы обработки статистических данных выявить тенденции и закономерности по межрегиональной миграции и уровню образования по г. Москве.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  <a:sym typeface="Roboto"/>
              </a:rPr>
              <a:t>Актуальность:</a:t>
            </a:r>
          </a:p>
          <a:p>
            <a:r>
              <a:rPr lang="ru-RU" sz="1200" dirty="0">
                <a:solidFill>
                  <a:schemeClr val="tx1"/>
                </a:solidFill>
              </a:rPr>
              <a:t>- На основе полученных результатов планируется определить из каких субъектов Российской Федерации наиболее востребованы специалисты в г. Москве, что позволит бюджетному учреждению, опираясь на полученные исследования скорректировать рекрутинговую модель привлечения сотрудников из других субъектов Российской Федерации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ru" sz="12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  </a:t>
            </a:r>
            <a:endParaRPr sz="12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664800" y="540000"/>
            <a:ext cx="7924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ea typeface="Roboto"/>
                <a:cs typeface="Roboto"/>
                <a:sym typeface="Roboto"/>
              </a:rPr>
              <a:t>Система показателей</a:t>
            </a:r>
            <a:endParaRPr dirty="0"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27AFE6-2A5C-4BBD-8A50-C2AA697FA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AC7CB7-4F49-4318-A769-ED718016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5C636-10E7-4F13-9D62-8965BF60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28CC70-8CAB-4FAB-9CE9-4524B2AE6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4C91D7-7C66-4B10-9586-73BA8BBA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7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CDB08-857A-4475-A51E-5C201837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C54AD2-1A19-45B7-81D1-C7B711886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7CE83A-9DAC-4B72-80C9-B002C40C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0DBDD-1E8B-42B6-96FA-90B3CC72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E4AB81-CB11-4737-890C-42FCA922F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886FCD-D9BF-4D18-9C90-D5ED04777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4BDA0-B28D-4DA4-9A0C-D7EDB84D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098577-877E-43E5-8426-BFCE5A53E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0DE16-A1DC-48CF-8A89-22AEAFF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1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D7F9A-3F9A-4652-A61F-FAFFAB4F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A3D9F-C374-4B14-B9BC-1E09E423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9054B-880B-497D-A62A-D23B5822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7513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337</TotalTime>
  <Words>189</Words>
  <Application>Microsoft Office PowerPoint</Application>
  <PresentationFormat>Экран (16:9)</PresentationFormat>
  <Paragraphs>18</Paragraphs>
  <Slides>18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Trebuchet MS</vt:lpstr>
      <vt:lpstr>Arial</vt:lpstr>
      <vt:lpstr>Wingdings 3</vt:lpstr>
      <vt:lpstr>Roboto</vt:lpstr>
      <vt:lpstr>Аспект</vt:lpstr>
      <vt:lpstr>ПРОЕКТНАЯ РАБОТА по дисциплине «Аналитическая визуализация статистических данных»</vt:lpstr>
      <vt:lpstr>Содержание</vt:lpstr>
      <vt:lpstr>Цель, задачи и актуальность проекта </vt:lpstr>
      <vt:lpstr>Система показателей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САМОСТОЯТЕЛЬНАЯ РАБОТА по дисциплине «Аналитическая визуализация статистических данных»</dc:title>
  <dc:creator>Майорова Алина Сергеевна</dc:creator>
  <cp:lastModifiedBy>Майоров Артём Сергеевич</cp:lastModifiedBy>
  <cp:revision>15</cp:revision>
  <cp:lastPrinted>2021-12-10T12:01:36Z</cp:lastPrinted>
  <dcterms:modified xsi:type="dcterms:W3CDTF">2021-12-10T14:27:33Z</dcterms:modified>
</cp:coreProperties>
</file>